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65" r:id="rId5"/>
    <p:sldId id="266" r:id="rId6"/>
    <p:sldId id="268" r:id="rId7"/>
    <p:sldId id="269" r:id="rId8"/>
    <p:sldId id="270" r:id="rId9"/>
    <p:sldId id="271" r:id="rId10"/>
    <p:sldId id="267" r:id="rId11"/>
  </p:sldIdLst>
  <p:sldSz cx="10691813" cy="75596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53"/>
  </p:normalViewPr>
  <p:slideViewPr>
    <p:cSldViewPr snapToGrid="0" snapToObjects="1">
      <p:cViewPr varScale="1">
        <p:scale>
          <a:sx n="79" d="100"/>
          <a:sy n="79" d="100"/>
        </p:scale>
        <p:origin x="13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49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88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05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88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46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62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58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39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33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50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02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568AD-08BD-584D-8B7B-74333AEE1B2C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72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00803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49784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396900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53420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534205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inicaltrials.gov/ct2/show/NCT03765918?term=mk3475&amp;recrs=a&amp;type=Intr&amp;age=12&amp;phase=2&amp;fund=2&amp;draw=3&amp;rank=2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534205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inicaltrials.gov/ct2/show/NCT04988295?term=61186372NSC3002&amp;draw=1&amp;ra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534205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inicaltrials.gov/ct2/show/NCT0538866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534205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inicaltrials.gov/ct2/show/NCT05261399?term=saffron&amp;recrs=ab&amp;type=Intr&amp;age=12&amp;phase=2&amp;fund=2&amp;draw=2&amp;ra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B6253EA-4851-3448-94B1-9DB8EC1F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8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C2ACCED-F6D6-C543-A5E1-F10ACE4CC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186BE2C-76BF-8642-BC5F-15574530C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1C5D0E2-4120-7D45-8A3A-E75BAEA4A3C5}"/>
              </a:ext>
            </a:extLst>
          </p:cNvPr>
          <p:cNvSpPr txBox="1"/>
          <p:nvPr/>
        </p:nvSpPr>
        <p:spPr>
          <a:xfrm>
            <a:off x="600072" y="5114925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RECRUTAMENTO ABERTO</a:t>
            </a:r>
          </a:p>
          <a:p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FE4A03-C8ED-9543-B9C6-DD7F0681E7E3}"/>
              </a:ext>
            </a:extLst>
          </p:cNvPr>
          <p:cNvSpPr txBox="1"/>
          <p:nvPr/>
        </p:nvSpPr>
        <p:spPr>
          <a:xfrm>
            <a:off x="5457822" y="1528764"/>
            <a:ext cx="197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://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clinicaltrials.gov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/ct2/show/NCT04008030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7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5FDD2FD-48AC-524A-B207-41FD14600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FB5AC66-A364-A849-A9CD-2E079534B862}"/>
              </a:ext>
            </a:extLst>
          </p:cNvPr>
          <p:cNvSpPr txBox="1"/>
          <p:nvPr/>
        </p:nvSpPr>
        <p:spPr>
          <a:xfrm>
            <a:off x="600072" y="5114925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RECRUTAMENTO ABERTO</a:t>
            </a:r>
          </a:p>
          <a:p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1770E2E-63BE-DB4C-95FB-B43FD164718D}"/>
              </a:ext>
            </a:extLst>
          </p:cNvPr>
          <p:cNvSpPr txBox="1"/>
          <p:nvPr/>
        </p:nvSpPr>
        <p:spPr>
          <a:xfrm>
            <a:off x="5457822" y="1528766"/>
            <a:ext cx="197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://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clinicaltrials.gov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/ct2/show/NCT04497844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DC42FC5-CD17-F246-B039-9831710C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8D40C9B-03B0-6F49-A768-CCA7FA4DBC32}"/>
              </a:ext>
            </a:extLst>
          </p:cNvPr>
          <p:cNvSpPr txBox="1"/>
          <p:nvPr/>
        </p:nvSpPr>
        <p:spPr>
          <a:xfrm>
            <a:off x="600072" y="5321402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>
                    <a:lumMod val="50000"/>
                  </a:schemeClr>
                </a:solidFill>
              </a:rPr>
              <a:t>RECRUTAMENTO ABERTO</a:t>
            </a:r>
          </a:p>
          <a:p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F79CD7-6FC9-1E4B-BB69-EE068F9DEE88}"/>
              </a:ext>
            </a:extLst>
          </p:cNvPr>
          <p:cNvSpPr txBox="1"/>
          <p:nvPr/>
        </p:nvSpPr>
        <p:spPr>
          <a:xfrm>
            <a:off x="5472110" y="1528767"/>
            <a:ext cx="197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://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clinicaltrials.gov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/ct2/show/NCT03969004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0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5EEF71C-FE02-9B4D-8AAD-02D61318A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DDC3DD-D2FA-C546-A641-9C58AF9A6845}"/>
              </a:ext>
            </a:extLst>
          </p:cNvPr>
          <p:cNvSpPr txBox="1"/>
          <p:nvPr/>
        </p:nvSpPr>
        <p:spPr>
          <a:xfrm>
            <a:off x="600072" y="5336150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RECRUTAMENTO ABERTO</a:t>
            </a:r>
          </a:p>
          <a:p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ixaDeTexto 3">
            <a:hlinkClick r:id="rId3"/>
            <a:extLst>
              <a:ext uri="{FF2B5EF4-FFF2-40B4-BE49-F238E27FC236}">
                <a16:creationId xmlns:a16="http://schemas.microsoft.com/office/drawing/2014/main" id="{B51AC921-DAA8-284A-BFB2-D2D7BC7A954D}"/>
              </a:ext>
            </a:extLst>
          </p:cNvPr>
          <p:cNvSpPr txBox="1"/>
          <p:nvPr/>
        </p:nvSpPr>
        <p:spPr>
          <a:xfrm>
            <a:off x="5457822" y="1614493"/>
            <a:ext cx="197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://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clinicaltrials.gov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/ct2/show/NCT04534205 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469DC12-BE10-FC4A-97AA-7DBF72E2025E}"/>
              </a:ext>
            </a:extLst>
          </p:cNvPr>
          <p:cNvSpPr txBox="1"/>
          <p:nvPr/>
        </p:nvSpPr>
        <p:spPr>
          <a:xfrm>
            <a:off x="600072" y="5336150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RECRUTAMENTO ABERTO</a:t>
            </a:r>
          </a:p>
          <a:p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hlinkClick r:id="rId3"/>
            <a:extLst>
              <a:ext uri="{FF2B5EF4-FFF2-40B4-BE49-F238E27FC236}">
                <a16:creationId xmlns:a16="http://schemas.microsoft.com/office/drawing/2014/main" id="{6069A3FE-0D5C-0344-BA9D-503BCE94B1EC}"/>
              </a:ext>
            </a:extLst>
          </p:cNvPr>
          <p:cNvSpPr txBox="1"/>
          <p:nvPr/>
        </p:nvSpPr>
        <p:spPr>
          <a:xfrm>
            <a:off x="5457822" y="1614493"/>
            <a:ext cx="1971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>
                <a:hlinkClick r:id="rId4"/>
              </a:rPr>
              <a:t>https://clinicaltrials.gov/ct2/show/NCT03765918?term=mk3475&amp;recrs=a&amp;type=Intr&amp;age=12&amp;phase=2&amp;fund=2&amp;draw=3&amp;rank=24</a:t>
            </a:r>
            <a:r>
              <a:rPr lang="pt-BR" sz="1200" b="1" dirty="0"/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4993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469DC12-BE10-FC4A-97AA-7DBF72E2025E}"/>
              </a:ext>
            </a:extLst>
          </p:cNvPr>
          <p:cNvSpPr txBox="1"/>
          <p:nvPr/>
        </p:nvSpPr>
        <p:spPr>
          <a:xfrm>
            <a:off x="600072" y="5336150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RECRUTAMENTO ABERTO</a:t>
            </a:r>
          </a:p>
          <a:p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hlinkClick r:id="rId3"/>
            <a:extLst>
              <a:ext uri="{FF2B5EF4-FFF2-40B4-BE49-F238E27FC236}">
                <a16:creationId xmlns:a16="http://schemas.microsoft.com/office/drawing/2014/main" id="{6069A3FE-0D5C-0344-BA9D-503BCE94B1EC}"/>
              </a:ext>
            </a:extLst>
          </p:cNvPr>
          <p:cNvSpPr txBox="1"/>
          <p:nvPr/>
        </p:nvSpPr>
        <p:spPr>
          <a:xfrm>
            <a:off x="5457822" y="1614493"/>
            <a:ext cx="1971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u="sng" dirty="0">
                <a:hlinkClick r:id="rId4"/>
              </a:rPr>
              <a:t>https://clinicaltrials.gov/ct2/show/NCT04988295?term=61186372NSC3002&amp;draw=1&amp;rank=1</a:t>
            </a:r>
            <a:r>
              <a:rPr lang="pt-PT" sz="1200" dirty="0"/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53039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469DC12-BE10-FC4A-97AA-7DBF72E2025E}"/>
              </a:ext>
            </a:extLst>
          </p:cNvPr>
          <p:cNvSpPr txBox="1"/>
          <p:nvPr/>
        </p:nvSpPr>
        <p:spPr>
          <a:xfrm>
            <a:off x="600072" y="5336150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RECRUTAMENTO ABERTO</a:t>
            </a:r>
          </a:p>
          <a:p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hlinkClick r:id="rId3"/>
            <a:extLst>
              <a:ext uri="{FF2B5EF4-FFF2-40B4-BE49-F238E27FC236}">
                <a16:creationId xmlns:a16="http://schemas.microsoft.com/office/drawing/2014/main" id="{6069A3FE-0D5C-0344-BA9D-503BCE94B1EC}"/>
              </a:ext>
            </a:extLst>
          </p:cNvPr>
          <p:cNvSpPr txBox="1"/>
          <p:nvPr/>
        </p:nvSpPr>
        <p:spPr>
          <a:xfrm>
            <a:off x="5457822" y="1614493"/>
            <a:ext cx="197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u="sng" dirty="0">
                <a:hlinkClick r:id="rId4"/>
              </a:rPr>
              <a:t>https://clinicaltrials.gov/ct2/show/NCT05388669</a:t>
            </a:r>
            <a:r>
              <a:rPr lang="pt-B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462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469DC12-BE10-FC4A-97AA-7DBF72E2025E}"/>
              </a:ext>
            </a:extLst>
          </p:cNvPr>
          <p:cNvSpPr txBox="1"/>
          <p:nvPr/>
        </p:nvSpPr>
        <p:spPr>
          <a:xfrm>
            <a:off x="600072" y="5336150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RECRUTAMENTO ABERTO</a:t>
            </a:r>
          </a:p>
          <a:p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hlinkClick r:id="rId3"/>
            <a:extLst>
              <a:ext uri="{FF2B5EF4-FFF2-40B4-BE49-F238E27FC236}">
                <a16:creationId xmlns:a16="http://schemas.microsoft.com/office/drawing/2014/main" id="{6069A3FE-0D5C-0344-BA9D-503BCE94B1EC}"/>
              </a:ext>
            </a:extLst>
          </p:cNvPr>
          <p:cNvSpPr txBox="1"/>
          <p:nvPr/>
        </p:nvSpPr>
        <p:spPr>
          <a:xfrm>
            <a:off x="5457822" y="1614493"/>
            <a:ext cx="1971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u="sng" dirty="0">
                <a:hlinkClick r:id="rId4"/>
              </a:rPr>
              <a:t>https://clinicaltrials.gov/ct2/show/NCT05261399?term=saffron&amp;recrs=ab&amp;type=Intr&amp;age=12&amp;phase=2&amp;fund=2&amp;draw=2&amp;rank=1</a:t>
            </a:r>
            <a:r>
              <a:rPr lang="pt-B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105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180</Words>
  <Application>Microsoft Office PowerPoint</Application>
  <PresentationFormat>Personalizar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Cassio Do Carmo Santana</cp:lastModifiedBy>
  <cp:revision>11</cp:revision>
  <dcterms:created xsi:type="dcterms:W3CDTF">2021-02-11T18:24:08Z</dcterms:created>
  <dcterms:modified xsi:type="dcterms:W3CDTF">2023-09-06T19:36:27Z</dcterms:modified>
</cp:coreProperties>
</file>